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4" r:id="rId1"/>
  </p:sldMasterIdLst>
  <p:notesMasterIdLst>
    <p:notesMasterId r:id="rId8"/>
  </p:notesMasterIdLst>
  <p:handoutMasterIdLst>
    <p:handoutMasterId r:id="rId9"/>
  </p:handoutMasterIdLst>
  <p:sldIdLst>
    <p:sldId id="256" r:id="rId2"/>
    <p:sldId id="380" r:id="rId3"/>
    <p:sldId id="381" r:id="rId4"/>
    <p:sldId id="375" r:id="rId5"/>
    <p:sldId id="378" r:id="rId6"/>
    <p:sldId id="382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66BD11-8D0B-49CA-A9D5-A4E0C2CC46C0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99CB0C1-F6F8-4DD7-BE50-4BC90EA2F4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25954D-A3A9-4F48-A08E-16A539B048F4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63BF15D-006D-4A22-BEC7-E05ABF7AAD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3C27A8-F796-4502-B791-E11B562704D9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9206887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136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825750"/>
            <a:ext cx="9169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93725" y="1441450"/>
            <a:ext cx="8001000" cy="2105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42925" y="30480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ECEIVING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B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AY</a:t>
            </a:r>
          </a:p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B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ALANCING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ANKS </a:t>
            </a:r>
          </a:p>
          <a:p>
            <a:pPr algn="ctr">
              <a:defRPr/>
            </a:pP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  <a:endParaRPr lang="en-ZA" sz="12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14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5"/>
          <a:stretch>
            <a:fillRect/>
          </a:stretch>
        </p:blipFill>
        <p:spPr bwMode="auto">
          <a:xfrm>
            <a:off x="4451350" y="2825750"/>
            <a:ext cx="46926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" b="34"/>
          <a:stretch>
            <a:fillRect/>
          </a:stretch>
        </p:blipFill>
        <p:spPr bwMode="auto">
          <a:xfrm>
            <a:off x="0" y="228600"/>
            <a:ext cx="9144000" cy="572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043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3338" y="-150813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CREENS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0243" name="Rectangle 27"/>
          <p:cNvSpPr>
            <a:spLocks noChangeArrowheads="1"/>
          </p:cNvSpPr>
          <p:nvPr/>
        </p:nvSpPr>
        <p:spPr bwMode="auto">
          <a:xfrm>
            <a:off x="381000" y="1266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65550"/>
            <a:ext cx="7815263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5" b="34"/>
          <a:stretch>
            <a:fillRect/>
          </a:stretch>
        </p:blipFill>
        <p:spPr bwMode="auto">
          <a:xfrm>
            <a:off x="6248400" y="147638"/>
            <a:ext cx="2751138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1914525"/>
            <a:ext cx="27638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"/>
          <a:stretch>
            <a:fillRect/>
          </a:stretch>
        </p:blipFill>
        <p:spPr bwMode="auto">
          <a:xfrm>
            <a:off x="3678238" y="147638"/>
            <a:ext cx="2506662" cy="331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6"/>
          <a:stretch>
            <a:fillRect/>
          </a:stretch>
        </p:blipFill>
        <p:spPr bwMode="auto">
          <a:xfrm>
            <a:off x="34925" y="1133475"/>
            <a:ext cx="3576638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0663" y="-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ONTROL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V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ALVE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1267" name="Rectangle 27"/>
          <p:cNvSpPr>
            <a:spLocks noChangeArrowheads="1"/>
          </p:cNvSpPr>
          <p:nvPr/>
        </p:nvSpPr>
        <p:spPr bwMode="auto">
          <a:xfrm>
            <a:off x="381000" y="1266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  <p:pic>
        <p:nvPicPr>
          <p:cNvPr id="1126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4264025"/>
            <a:ext cx="3986213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047750"/>
            <a:ext cx="2500312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73600"/>
            <a:ext cx="1817688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17"/>
          <p:cNvGrpSpPr>
            <a:grpSpLocks/>
          </p:cNvGrpSpPr>
          <p:nvPr/>
        </p:nvGrpSpPr>
        <p:grpSpPr bwMode="auto">
          <a:xfrm>
            <a:off x="0" y="2847975"/>
            <a:ext cx="3216275" cy="2136775"/>
            <a:chOff x="1612741" y="3580535"/>
            <a:chExt cx="3896519" cy="2583465"/>
          </a:xfrm>
        </p:grpSpPr>
        <p:pic>
          <p:nvPicPr>
            <p:cNvPr id="11275" name="Picture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6323" y="3580535"/>
              <a:ext cx="2467621" cy="2248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2057014" y="4342523"/>
              <a:ext cx="106740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3657164" y="4342523"/>
              <a:ext cx="686602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283" idx="3"/>
            </p:cNvCxnSpPr>
            <p:nvPr/>
          </p:nvCxnSpPr>
          <p:spPr>
            <a:xfrm flipV="1">
              <a:off x="2755156" y="5843467"/>
              <a:ext cx="513510" cy="18233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4343766" y="4952881"/>
              <a:ext cx="121166" cy="21304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80" name="TextBox 14"/>
            <p:cNvSpPr txBox="1">
              <a:spLocks noChangeArrowheads="1"/>
            </p:cNvSpPr>
            <p:nvPr/>
          </p:nvSpPr>
          <p:spPr bwMode="auto">
            <a:xfrm>
              <a:off x="1612741" y="4377025"/>
              <a:ext cx="1143000" cy="558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200">
                  <a:latin typeface="Arial" panose="020B0604020202020204" pitchFamily="34" charset="0"/>
                </a:rPr>
                <a:t>Butterfly valve</a:t>
              </a:r>
            </a:p>
          </p:txBody>
        </p:sp>
        <p:sp>
          <p:nvSpPr>
            <p:cNvPr id="11281" name="TextBox 20"/>
            <p:cNvSpPr txBox="1">
              <a:spLocks noChangeArrowheads="1"/>
            </p:cNvSpPr>
            <p:nvPr/>
          </p:nvSpPr>
          <p:spPr bwMode="auto">
            <a:xfrm>
              <a:off x="4366260" y="4164811"/>
              <a:ext cx="1143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200">
                  <a:latin typeface="Arial" panose="020B0604020202020204" pitchFamily="34" charset="0"/>
                </a:rPr>
                <a:t>Overflow pipe</a:t>
              </a:r>
            </a:p>
          </p:txBody>
        </p:sp>
        <p:sp>
          <p:nvSpPr>
            <p:cNvPr id="11282" name="TextBox 21"/>
            <p:cNvSpPr txBox="1">
              <a:spLocks noChangeArrowheads="1"/>
            </p:cNvSpPr>
            <p:nvPr/>
          </p:nvSpPr>
          <p:spPr bwMode="auto">
            <a:xfrm>
              <a:off x="4229100" y="5141106"/>
              <a:ext cx="1143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200">
                  <a:latin typeface="Arial" panose="020B0604020202020204" pitchFamily="34" charset="0"/>
                </a:rPr>
                <a:t>Bypass pipe</a:t>
              </a:r>
            </a:p>
          </p:txBody>
        </p:sp>
        <p:sp>
          <p:nvSpPr>
            <p:cNvPr id="11283" name="TextBox 22"/>
            <p:cNvSpPr txBox="1">
              <a:spLocks noChangeArrowheads="1"/>
            </p:cNvSpPr>
            <p:nvPr/>
          </p:nvSpPr>
          <p:spPr bwMode="auto">
            <a:xfrm>
              <a:off x="1612741" y="5887002"/>
              <a:ext cx="1143000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200">
                  <a:latin typeface="Arial" panose="020B0604020202020204" pitchFamily="34" charset="0"/>
                </a:rPr>
                <a:t>Outlet pipe</a:t>
              </a:r>
            </a:p>
          </p:txBody>
        </p:sp>
      </p:grpSp>
      <p:pic>
        <p:nvPicPr>
          <p:cNvPr id="1127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3" b="-14"/>
          <a:stretch>
            <a:fillRect/>
          </a:stretch>
        </p:blipFill>
        <p:spPr bwMode="auto">
          <a:xfrm>
            <a:off x="3074988" y="1371600"/>
            <a:ext cx="319722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14300"/>
            <a:ext cx="2733675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8" b="99"/>
          <a:stretch>
            <a:fillRect/>
          </a:stretch>
        </p:blipFill>
        <p:spPr bwMode="auto">
          <a:xfrm>
            <a:off x="6518275" y="2289175"/>
            <a:ext cx="2419350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3535363"/>
            <a:ext cx="4351337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914400"/>
            <a:ext cx="4335462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44196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09638"/>
            <a:ext cx="43434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0663" y="-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IFFERENT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XAMPLES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RBBT</a:t>
            </a:r>
            <a:endParaRPr lang="en-ZA" altLang="en-US" sz="40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12402</TotalTime>
  <Words>27</Words>
  <Application>Microsoft Office PowerPoint</Application>
  <PresentationFormat>On-screen Show (4:3)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Calibri</vt:lpstr>
      <vt:lpstr>GillSans</vt:lpstr>
      <vt:lpstr>1_Office Theme</vt:lpstr>
      <vt:lpstr> </vt:lpstr>
      <vt:lpstr>PowerPoint Presentation</vt:lpstr>
      <vt:lpstr>PowerPoint Presentation</vt:lpstr>
      <vt:lpstr> SCREENS</vt:lpstr>
      <vt:lpstr> CONTROL VALVE</vt:lpstr>
      <vt:lpstr> DIFFERENT EXAMPLES OF RBBT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667</cp:revision>
  <cp:lastPrinted>2012-07-20T13:18:10Z</cp:lastPrinted>
  <dcterms:created xsi:type="dcterms:W3CDTF">2011-07-26T11:49:09Z</dcterms:created>
  <dcterms:modified xsi:type="dcterms:W3CDTF">2017-08-19T01:09:05Z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362152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000800e80a0000000000010271a00207f4000400038000</vt:lpwstr>
  </property>
</Properties>
</file>